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362" r:id="rId3"/>
    <p:sldId id="373" r:id="rId4"/>
    <p:sldId id="372" r:id="rId5"/>
    <p:sldId id="371" r:id="rId6"/>
    <p:sldId id="370" r:id="rId7"/>
    <p:sldId id="369" r:id="rId8"/>
    <p:sldId id="368" r:id="rId9"/>
    <p:sldId id="367" r:id="rId11"/>
    <p:sldId id="366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3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9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10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023995" y="3114675"/>
            <a:ext cx="4143375" cy="628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972000"/>
            <a:ext cx="10800000" cy="4917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382135" y="3474720"/>
            <a:ext cx="866775" cy="499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915285" y="4017010"/>
            <a:ext cx="904875" cy="521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839460" y="4373245"/>
            <a:ext cx="914400" cy="440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406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5733415"/>
            <a:ext cx="7858125" cy="898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0"/>
          <a:stretch>
            <a:fillRect/>
          </a:stretch>
        </p:blipFill>
        <p:spPr>
          <a:xfrm>
            <a:off x="1415415" y="1773105"/>
            <a:ext cx="9360000" cy="48514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05405" y="5895975"/>
            <a:ext cx="1606550" cy="504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323205" y="5978525"/>
            <a:ext cx="1235075" cy="422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752080" y="5928995"/>
            <a:ext cx="1242060" cy="471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991"/>
          <a:stretch>
            <a:fillRect/>
          </a:stretch>
        </p:blipFill>
        <p:spPr>
          <a:xfrm>
            <a:off x="1415415" y="780415"/>
            <a:ext cx="7400290" cy="992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445710"/>
            <a:ext cx="10800000" cy="3297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364605" y="1919605"/>
            <a:ext cx="1021715" cy="561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090035" y="2541270"/>
            <a:ext cx="979805" cy="535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412740" y="3172460"/>
            <a:ext cx="1011555" cy="497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679065" y="3784600"/>
            <a:ext cx="1011555" cy="471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405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椭圆 1"/>
          <p:cNvSpPr/>
          <p:nvPr/>
        </p:nvSpPr>
        <p:spPr>
          <a:xfrm>
            <a:off x="2783840" y="2348865"/>
            <a:ext cx="522000" cy="54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>
            <p:custDataLst>
              <p:tags r:id="rId2"/>
            </p:custDataLst>
          </p:nvPr>
        </p:nvSpPr>
        <p:spPr>
          <a:xfrm>
            <a:off x="6570000" y="2358000"/>
            <a:ext cx="522000" cy="54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>
            <p:custDataLst>
              <p:tags r:id="rId3"/>
            </p:custDataLst>
          </p:nvPr>
        </p:nvSpPr>
        <p:spPr>
          <a:xfrm>
            <a:off x="2566670" y="3582670"/>
            <a:ext cx="450850" cy="48323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>
            <p:custDataLst>
              <p:tags r:id="rId4"/>
            </p:custDataLst>
          </p:nvPr>
        </p:nvSpPr>
        <p:spPr>
          <a:xfrm>
            <a:off x="6587999" y="3564000"/>
            <a:ext cx="522000" cy="54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>
            <p:custDataLst>
              <p:tags r:id="rId5"/>
            </p:custDataLst>
          </p:nvPr>
        </p:nvSpPr>
        <p:spPr>
          <a:xfrm>
            <a:off x="2761200" y="4788000"/>
            <a:ext cx="540000" cy="504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>
            <p:custDataLst>
              <p:tags r:id="rId6"/>
            </p:custDataLst>
          </p:nvPr>
        </p:nvSpPr>
        <p:spPr>
          <a:xfrm>
            <a:off x="6815964" y="4769865"/>
            <a:ext cx="522000" cy="54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>
            <p:custDataLst>
              <p:tags r:id="rId7"/>
            </p:custDataLst>
          </p:nvPr>
        </p:nvSpPr>
        <p:spPr>
          <a:xfrm>
            <a:off x="3034800" y="5976000"/>
            <a:ext cx="522000" cy="54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>
            <p:custDataLst>
              <p:tags r:id="rId8"/>
            </p:custDataLst>
          </p:nvPr>
        </p:nvSpPr>
        <p:spPr>
          <a:xfrm>
            <a:off x="5880235" y="5976000"/>
            <a:ext cx="522000" cy="54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04"/>
          <a:stretch>
            <a:fillRect/>
          </a:stretch>
        </p:blipFill>
        <p:spPr>
          <a:xfrm>
            <a:off x="720090" y="1053650"/>
            <a:ext cx="10800080" cy="5405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01165" y="5725160"/>
            <a:ext cx="6287135" cy="582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9020"/>
            <a:ext cx="10800000" cy="39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128135" y="2966720"/>
            <a:ext cx="490220" cy="516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42760" y="2966720"/>
            <a:ext cx="490220" cy="516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528185" y="4303395"/>
            <a:ext cx="490220" cy="504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252335" y="4303395"/>
            <a:ext cx="490220" cy="504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0"/>
          <a:stretch>
            <a:fillRect/>
          </a:stretch>
        </p:blipFill>
        <p:spPr>
          <a:xfrm>
            <a:off x="911860" y="1125405"/>
            <a:ext cx="10498455" cy="5606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auto">
          <a:xfrm>
            <a:off x="1415415" y="5733415"/>
            <a:ext cx="6078855" cy="723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405" y="3141345"/>
            <a:ext cx="7447915" cy="2415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7845" y="909135"/>
            <a:ext cx="96752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412355" y="4878705"/>
            <a:ext cx="1252855" cy="588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983855" y="5868670"/>
            <a:ext cx="1235710" cy="588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972000"/>
            <a:ext cx="10800000" cy="3290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919605" y="4262120"/>
            <a:ext cx="8391525" cy="22860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commondata" val="eyJoZGlkIjoiZTFmYjk4ZDEyZjJkZTY3MGU0N2MxZTMxYzQzM2Q5ZWY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2015-09-16T06:52:00Z</dcterms:created>
  <dcterms:modified xsi:type="dcterms:W3CDTF">2023-12-14T07:40:14Z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